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4.jpg" ContentType="image/gif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7" r:id="rId3"/>
    <p:sldId id="315" r:id="rId4"/>
    <p:sldId id="284" r:id="rId5"/>
    <p:sldId id="314" r:id="rId6"/>
    <p:sldId id="262" r:id="rId7"/>
    <p:sldId id="281" r:id="rId8"/>
    <p:sldId id="280" r:id="rId9"/>
    <p:sldId id="276" r:id="rId10"/>
    <p:sldId id="308" r:id="rId11"/>
    <p:sldId id="260" r:id="rId12"/>
    <p:sldId id="257" r:id="rId13"/>
    <p:sldId id="306" r:id="rId14"/>
    <p:sldId id="307" r:id="rId15"/>
    <p:sldId id="305" r:id="rId16"/>
    <p:sldId id="279" r:id="rId17"/>
    <p:sldId id="283" r:id="rId18"/>
    <p:sldId id="286" r:id="rId19"/>
    <p:sldId id="287" r:id="rId20"/>
    <p:sldId id="288" r:id="rId21"/>
    <p:sldId id="261" r:id="rId22"/>
    <p:sldId id="289" r:id="rId23"/>
    <p:sldId id="278" r:id="rId24"/>
    <p:sldId id="295" r:id="rId25"/>
    <p:sldId id="296" r:id="rId26"/>
    <p:sldId id="297" r:id="rId27"/>
    <p:sldId id="298" r:id="rId28"/>
    <p:sldId id="263" r:id="rId29"/>
    <p:sldId id="303" r:id="rId30"/>
    <p:sldId id="304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F3AF4-0CA3-451B-BD61-A6AAB8A8635D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C9E95-14F8-43B1-8E69-B786337FAF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60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9E95-14F8-43B1-8E69-B786337FAF8D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923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0C74-CD0C-493E-B827-B21614023607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33AC-7C1A-4097-8580-D3B776548F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29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0C74-CD0C-493E-B827-B21614023607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33AC-7C1A-4097-8580-D3B776548F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0C74-CD0C-493E-B827-B21614023607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33AC-7C1A-4097-8580-D3B776548F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58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0C74-CD0C-493E-B827-B21614023607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33AC-7C1A-4097-8580-D3B776548F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36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0C74-CD0C-493E-B827-B21614023607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33AC-7C1A-4097-8580-D3B776548F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77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0C74-CD0C-493E-B827-B21614023607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33AC-7C1A-4097-8580-D3B776548F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17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0C74-CD0C-493E-B827-B21614023607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33AC-7C1A-4097-8580-D3B776548F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49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0C74-CD0C-493E-B827-B21614023607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33AC-7C1A-4097-8580-D3B776548F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93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0C74-CD0C-493E-B827-B21614023607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33AC-7C1A-4097-8580-D3B776548F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52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0C74-CD0C-493E-B827-B21614023607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33AC-7C1A-4097-8580-D3B776548F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75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0C74-CD0C-493E-B827-B21614023607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33AC-7C1A-4097-8580-D3B776548F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21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C0C74-CD0C-493E-B827-B21614023607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533AC-7C1A-4097-8580-D3B776548F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16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3808" y="1605865"/>
            <a:ext cx="107304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cheologicaps" panose="02000607020000020004" pitchFamily="2" charset="0"/>
              </a:rPr>
              <a:t>U MEDIEVU</a:t>
            </a:r>
            <a:endParaRPr lang="fr-FR" sz="96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cheologicaps" panose="02000607020000020004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93206" y="3580481"/>
            <a:ext cx="8251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solidFill>
                  <a:schemeClr val="accent4">
                    <a:lumMod val="50000"/>
                  </a:schemeClr>
                </a:solidFill>
                <a:latin typeface="Old Stamper" panose="02000500000000000000" pitchFamily="2" charset="0"/>
              </a:rPr>
              <a:t>Pisa</a:t>
            </a:r>
            <a:endParaRPr lang="fr-FR" sz="4000" dirty="0">
              <a:solidFill>
                <a:schemeClr val="accent4">
                  <a:lumMod val="50000"/>
                </a:schemeClr>
              </a:solidFill>
              <a:latin typeface="Old Stamper" panose="02000500000000000000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31" y="5406057"/>
            <a:ext cx="4983182" cy="99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00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1" y="225942"/>
            <a:ext cx="5517367" cy="358015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1" y="4508116"/>
            <a:ext cx="4286250" cy="21526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55" y="1703806"/>
            <a:ext cx="4602679" cy="344931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037243" y="319489"/>
            <a:ext cx="5001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Lintellu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urnatu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da Santa 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Maria </a:t>
            </a:r>
            <a:r>
              <a:rPr lang="fr-FR" dirty="0" err="1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Assunta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de </a:t>
            </a:r>
            <a:r>
              <a:rPr lang="fr-FR" dirty="0" err="1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Palasca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(</a:t>
            </a:r>
            <a:r>
              <a:rPr lang="fr-FR" dirty="0" err="1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Biscia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) - </a:t>
            </a:r>
            <a:r>
              <a:rPr lang="fr-FR" dirty="0" err="1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Kewin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fr-FR" dirty="0" err="1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Peche-Quilichini</a:t>
            </a:r>
            <a:endParaRPr lang="fr-FR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06236" y="5399775"/>
            <a:ext cx="500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L’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Ostriconi</a:t>
            </a:r>
            <a:endParaRPr lang="fr-FR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834178" y="5445941"/>
            <a:ext cx="3547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San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Ghjorghju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è u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dragone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- Paolo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Ucello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(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XIVu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seculu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)</a:t>
            </a:r>
            <a:endParaRPr lang="fr-FR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5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19" y="10557"/>
            <a:ext cx="9959249" cy="684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76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97446" y="1696595"/>
            <a:ext cx="867027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I </a:t>
            </a:r>
            <a:r>
              <a:rPr lang="fr-FR" sz="11500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Signori</a:t>
            </a:r>
            <a:r>
              <a:rPr lang="fr-FR" sz="11500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di u </a:t>
            </a:r>
            <a:r>
              <a:rPr lang="fr-FR" sz="11500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Medievu</a:t>
            </a:r>
            <a:endParaRPr lang="fr-FR" sz="11500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48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21581"/>
            <a:ext cx="6351074" cy="683641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74" y="21581"/>
            <a:ext cx="5717926" cy="32911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82066" y="4026532"/>
            <a:ext cx="5705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Furtificazione</a:t>
            </a:r>
            <a:r>
              <a:rPr lang="fr-FR" sz="2000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(</a:t>
            </a:r>
            <a:r>
              <a:rPr lang="fr-FR" sz="2000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dinù</a:t>
            </a:r>
            <a:r>
              <a:rPr lang="fr-FR" sz="2000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quelle di i </a:t>
            </a:r>
            <a:r>
              <a:rPr lang="fr-FR" sz="2000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Pinaschi</a:t>
            </a:r>
            <a:r>
              <a:rPr lang="fr-FR" sz="2000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in </a:t>
            </a:r>
            <a:r>
              <a:rPr lang="fr-FR" sz="2000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Balagna</a:t>
            </a:r>
            <a:r>
              <a:rPr lang="fr-FR" sz="2000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)</a:t>
            </a:r>
            <a:endParaRPr lang="fr-FR" sz="2000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197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83" y="154235"/>
            <a:ext cx="4373697" cy="656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10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184350"/>
            <a:ext cx="122697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« </a:t>
            </a:r>
            <a:r>
              <a:rPr kumimoji="0" lang="fr-FR" altLang="fr-FR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[...] In quel tempo morse Guido </a:t>
            </a:r>
            <a:r>
              <a:rPr kumimoji="0" lang="fr-FR" altLang="fr-FR" sz="1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Savelli</a:t>
            </a:r>
            <a:r>
              <a:rPr kumimoji="0" lang="fr-FR" altLang="fr-FR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del</a:t>
            </a:r>
            <a:r>
              <a:rPr kumimoji="0" lang="fr-FR" altLang="fr-FR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qual</a:t>
            </a:r>
            <a:r>
              <a:rPr kumimoji="0" lang="fr-FR" altLang="fr-FR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restò</a:t>
            </a:r>
            <a:r>
              <a:rPr kumimoji="0" lang="fr-FR" altLang="fr-FR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un </a:t>
            </a:r>
            <a:r>
              <a:rPr kumimoji="0" lang="fr-FR" altLang="fr-FR" sz="1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figlo</a:t>
            </a:r>
            <a:r>
              <a:rPr kumimoji="0" lang="fr-FR" altLang="fr-FR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che</a:t>
            </a:r>
            <a:r>
              <a:rPr kumimoji="0" lang="fr-FR" altLang="fr-FR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si </a:t>
            </a:r>
            <a:r>
              <a:rPr kumimoji="0" lang="fr-FR" altLang="fr-FR" sz="1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chiamava</a:t>
            </a:r>
            <a:r>
              <a:rPr kumimoji="0" lang="fr-FR" altLang="fr-FR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Pino, al </a:t>
            </a:r>
            <a:r>
              <a:rPr kumimoji="0" lang="fr-FR" altLang="fr-FR" sz="1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quale</a:t>
            </a:r>
            <a:r>
              <a:rPr kumimoji="0" lang="fr-FR" altLang="fr-FR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il Conte li </a:t>
            </a:r>
            <a:r>
              <a:rPr kumimoji="0" lang="fr-FR" altLang="fr-FR" sz="1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diede</a:t>
            </a:r>
            <a:r>
              <a:rPr kumimoji="0" lang="fr-FR" altLang="fr-FR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fecie</a:t>
            </a:r>
            <a:r>
              <a:rPr kumimoji="0" lang="fr-FR" altLang="fr-FR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Signore</a:t>
            </a:r>
            <a:r>
              <a:rPr kumimoji="0" lang="fr-FR" altLang="fr-FR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kumimoji="0" lang="fr-FR" altLang="fr-FR" sz="1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Balagna</a:t>
            </a:r>
            <a:r>
              <a:rPr kumimoji="0" lang="fr-FR" altLang="fr-FR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; e Pino </a:t>
            </a:r>
            <a:r>
              <a:rPr kumimoji="0" lang="fr-FR" altLang="fr-FR" sz="1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fecie</a:t>
            </a:r>
            <a:r>
              <a:rPr kumimoji="0" lang="fr-FR" altLang="fr-FR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fr-FR" altLang="fr-FR" sz="1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Balagna</a:t>
            </a:r>
            <a:r>
              <a:rPr kumimoji="0" lang="fr-FR" altLang="fr-FR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il </a:t>
            </a:r>
            <a:r>
              <a:rPr kumimoji="0" lang="fr-FR" altLang="fr-FR" sz="1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castello</a:t>
            </a:r>
            <a:r>
              <a:rPr kumimoji="0" lang="fr-FR" altLang="fr-FR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kumimoji="0" lang="fr-FR" altLang="fr-FR" sz="1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Sant'Antolino</a:t>
            </a:r>
            <a:r>
              <a:rPr kumimoji="0" lang="fr-FR" altLang="fr-FR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per capo e casa </a:t>
            </a:r>
            <a:r>
              <a:rPr kumimoji="0" lang="fr-FR" altLang="fr-FR" sz="1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dove</a:t>
            </a:r>
            <a:r>
              <a:rPr kumimoji="0" lang="fr-FR" altLang="fr-FR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lui </a:t>
            </a:r>
            <a:r>
              <a:rPr kumimoji="0" lang="fr-FR" altLang="fr-FR" sz="1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facieva</a:t>
            </a:r>
            <a:r>
              <a:rPr kumimoji="0" lang="fr-FR" altLang="fr-FR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continua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residentia</a:t>
            </a:r>
            <a:r>
              <a:rPr kumimoji="0" lang="fr-FR" altLang="fr-FR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e </a:t>
            </a:r>
            <a:r>
              <a:rPr kumimoji="0" lang="fr-FR" altLang="fr-FR" sz="1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ministrava</a:t>
            </a:r>
            <a:r>
              <a:rPr kumimoji="0" lang="fr-FR" altLang="fr-FR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la sua </a:t>
            </a:r>
            <a:r>
              <a:rPr kumimoji="0" lang="fr-FR" altLang="fr-FR" sz="1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justitia</a:t>
            </a:r>
            <a:r>
              <a:rPr kumimoji="0" lang="fr-FR" altLang="fr-FR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									Cronaca di Giovanni </a:t>
            </a:r>
            <a:r>
              <a:rPr kumimoji="0" lang="fr-FR" altLang="fr-FR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della</a:t>
            </a: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Grossa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54" y="3512545"/>
            <a:ext cx="2331794" cy="32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85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052" y="286955"/>
            <a:ext cx="8204463" cy="546109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476803" y="6052554"/>
            <a:ext cx="3238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San Pietro d’</a:t>
            </a:r>
            <a:r>
              <a:rPr lang="fr-FR" sz="2800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Accia</a:t>
            </a:r>
            <a:endParaRPr lang="fr-FR" sz="2800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97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08" y="1272447"/>
            <a:ext cx="5221996" cy="391649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651" y="1272447"/>
            <a:ext cx="5898337" cy="39164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43725" y="5420299"/>
            <a:ext cx="3527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San </a:t>
            </a:r>
            <a:r>
              <a:rPr lang="fr-FR" sz="2800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Venerio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fr-FR" sz="2800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del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Tino</a:t>
            </a:r>
            <a:endParaRPr lang="fr-FR" sz="2800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4087" y="5420299"/>
            <a:ext cx="4941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San </a:t>
            </a:r>
            <a:r>
              <a:rPr lang="fr-FR" sz="2800" dirty="0" err="1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Mamiliano</a:t>
            </a:r>
            <a:r>
              <a:rPr lang="fr-FR" sz="2800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de Monte Cristo</a:t>
            </a:r>
          </a:p>
        </p:txBody>
      </p:sp>
    </p:spTree>
    <p:extLst>
      <p:ext uri="{BB962C8B-B14F-4D97-AF65-F5344CB8AC3E}">
        <p14:creationId xmlns:p14="http://schemas.microsoft.com/office/powerpoint/2010/main" val="2160696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2" y="164718"/>
            <a:ext cx="4166442" cy="27776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86" y="1757131"/>
            <a:ext cx="4084274" cy="27228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912" y="3205219"/>
            <a:ext cx="4318253" cy="287741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081" y="3060293"/>
            <a:ext cx="393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San Andria de </a:t>
            </a:r>
            <a:r>
              <a:rPr lang="fr-FR" sz="2400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Biguglia</a:t>
            </a:r>
            <a:endParaRPr lang="fr-FR" sz="2400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12078" y="6055240"/>
            <a:ext cx="507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Santa Maria </a:t>
            </a:r>
            <a:r>
              <a:rPr lang="fr-FR" sz="2400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Assunta</a:t>
            </a:r>
            <a:r>
              <a:rPr lang="fr-FR" sz="2400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du </a:t>
            </a:r>
            <a:r>
              <a:rPr lang="fr-FR" sz="2400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Nebbiu</a:t>
            </a:r>
            <a:endParaRPr lang="fr-FR" sz="2400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17365" y="4597927"/>
            <a:ext cx="393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San Martinu de </a:t>
            </a:r>
            <a:r>
              <a:rPr lang="fr-FR" sz="2400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Rapale</a:t>
            </a:r>
            <a:endParaRPr lang="fr-FR" sz="2400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78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6" y="1288972"/>
            <a:ext cx="2919470" cy="389262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59" y="3498851"/>
            <a:ext cx="3576475" cy="26761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5" y="1288972"/>
            <a:ext cx="2967935" cy="32869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140" y="3498851"/>
            <a:ext cx="2738895" cy="26784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186" y="740749"/>
            <a:ext cx="3051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Santa Maria </a:t>
            </a:r>
            <a:r>
              <a:rPr lang="fr-FR" dirty="0" err="1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della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fr-FR" dirty="0" err="1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Chiappella</a:t>
            </a:r>
            <a:endParaRPr lang="fr-FR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1162" y="6237615"/>
            <a:ext cx="3051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San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Niccolò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di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Tomino</a:t>
            </a:r>
            <a:endParaRPr lang="fr-FR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1475" y="740749"/>
            <a:ext cx="3413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San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Cerbone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di u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Poghju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d’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Oletta</a:t>
            </a:r>
            <a:endParaRPr lang="fr-FR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82140" y="6174955"/>
            <a:ext cx="3413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Santa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Reparata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di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Balagna</a:t>
            </a:r>
            <a:endParaRPr lang="fr-FR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122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18" y="166518"/>
            <a:ext cx="9853916" cy="653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6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8" y="333616"/>
            <a:ext cx="4762557" cy="318116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48" y="3156028"/>
            <a:ext cx="4700242" cy="313349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214" y="517793"/>
            <a:ext cx="4763984" cy="36318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5238" y="3514783"/>
            <a:ext cx="3413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San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Ghjorghju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di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Roglianu</a:t>
            </a:r>
            <a:endParaRPr lang="fr-FR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2725" y="6289522"/>
            <a:ext cx="3413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San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Paulu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di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Meria</a:t>
            </a:r>
            <a:endParaRPr lang="fr-FR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00805" y="4149630"/>
            <a:ext cx="3413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San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Michele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di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Tassignanu</a:t>
            </a:r>
            <a:endParaRPr lang="fr-FR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158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841" y="-6976"/>
            <a:ext cx="5860973" cy="686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90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4" y="1108789"/>
            <a:ext cx="6235394" cy="46717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07" y="763950"/>
            <a:ext cx="5089963" cy="536142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720289" y="6125378"/>
            <a:ext cx="3866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accent4">
                    <a:lumMod val="50000"/>
                  </a:schemeClr>
                </a:solidFill>
              </a:rPr>
              <a:t>Etang du </a:t>
            </a:r>
            <a:r>
              <a:rPr lang="fr-FR" sz="2400" dirty="0" err="1" smtClean="0">
                <a:solidFill>
                  <a:schemeClr val="accent4">
                    <a:lumMod val="50000"/>
                  </a:schemeClr>
                </a:solidFill>
              </a:rPr>
              <a:t>Chiurlinu</a:t>
            </a:r>
            <a:r>
              <a:rPr lang="fr-FR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4">
                    <a:lumMod val="50000"/>
                  </a:schemeClr>
                </a:solidFill>
              </a:rPr>
              <a:t>deBiguglia</a:t>
            </a:r>
            <a:endParaRPr lang="fr-F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70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5" y="207468"/>
            <a:ext cx="11193137" cy="65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48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1" y="165253"/>
            <a:ext cx="4803352" cy="30847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21" y="2269428"/>
            <a:ext cx="4038600" cy="33731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93" y="4285561"/>
            <a:ext cx="4859818" cy="246462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056970" y="469420"/>
            <a:ext cx="4527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Dunazione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di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Custantinu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–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Affrescu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anonimu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di u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XIIu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seculu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–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Basilica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di 4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Santi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incurunnati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di Roma</a:t>
            </a:r>
            <a:endParaRPr lang="fr-FR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40267" y="3039551"/>
            <a:ext cx="452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Sacru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di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Pepinu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da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Stefanu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u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IIIu</a:t>
            </a:r>
            <a:endParaRPr lang="fr-FR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52021" y="5978528"/>
            <a:ext cx="4527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Incurunamentu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di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Carlumagnu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da 	   Leone u III</a:t>
            </a:r>
            <a:endParaRPr lang="fr-FR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57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78" y="165253"/>
            <a:ext cx="3530161" cy="60262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84611" y="6318040"/>
            <a:ext cx="3086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Deux vicariats d’Italie</a:t>
            </a:r>
            <a:endParaRPr lang="fr-FR" sz="2400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91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51" y="279975"/>
            <a:ext cx="6542611" cy="631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80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7" y="251529"/>
            <a:ext cx="5999816" cy="44893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035" y="3008875"/>
            <a:ext cx="6136370" cy="370642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361801" y="4274545"/>
            <a:ext cx="1200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Catarelle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421144" y="1388124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San </a:t>
            </a:r>
            <a:r>
              <a:rPr lang="fr-FR" sz="2400" dirty="0" err="1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Niccolò</a:t>
            </a:r>
            <a:r>
              <a:rPr lang="fr-FR" sz="2400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de </a:t>
            </a:r>
            <a:r>
              <a:rPr lang="fr-FR" sz="2400" dirty="0" err="1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Tomino</a:t>
            </a:r>
            <a:r>
              <a:rPr lang="fr-FR" sz="2400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fr-FR" sz="2400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(</a:t>
            </a:r>
            <a:r>
              <a:rPr lang="fr-FR" sz="2400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ricustruita</a:t>
            </a:r>
            <a:r>
              <a:rPr lang="fr-FR" sz="2400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à u </a:t>
            </a:r>
            <a:r>
              <a:rPr lang="fr-FR" sz="2400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XVIIu</a:t>
            </a:r>
            <a:r>
              <a:rPr lang="fr-FR" sz="2400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fr-FR" sz="2400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seculu</a:t>
            </a:r>
            <a:r>
              <a:rPr lang="fr-FR" sz="2400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)</a:t>
            </a:r>
            <a:endParaRPr lang="fr-FR" sz="2400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75401" y="5438323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Catarelle</a:t>
            </a:r>
            <a:r>
              <a:rPr lang="fr-FR" sz="2400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in l’</a:t>
            </a:r>
            <a:r>
              <a:rPr lang="fr-FR" sz="2400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Algaiola</a:t>
            </a:r>
            <a:endParaRPr lang="fr-FR" sz="2400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410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17" y="253388"/>
            <a:ext cx="10256704" cy="54202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262" y="5860972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Généalogie des seigneurs de </a:t>
            </a:r>
            <a:r>
              <a:rPr lang="fr-FR" sz="2400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Bagnaia</a:t>
            </a:r>
            <a:endParaRPr lang="fr-FR" sz="2400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56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87" y="184089"/>
            <a:ext cx="8086381" cy="653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2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50843" y="760162"/>
            <a:ext cx="10939749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San </a:t>
            </a:r>
            <a:r>
              <a:rPr lang="fr-FR" sz="11500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Gregoriu</a:t>
            </a:r>
            <a:r>
              <a:rPr lang="fr-FR" sz="11500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u </a:t>
            </a:r>
            <a:r>
              <a:rPr lang="fr-FR" sz="11500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Magnu</a:t>
            </a:r>
            <a:r>
              <a:rPr lang="fr-FR" sz="11500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è u </a:t>
            </a:r>
            <a:r>
              <a:rPr lang="fr-FR" sz="11500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Medievu</a:t>
            </a:r>
            <a:endParaRPr lang="fr-FR" sz="11500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51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80" y="649996"/>
            <a:ext cx="9387029" cy="517792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302525" y="6070294"/>
            <a:ext cx="6940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Battaglia di a Meloria in u 1284</a:t>
            </a:r>
            <a:endParaRPr lang="fr-FR" sz="3200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5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28" y="0"/>
            <a:ext cx="8715687" cy="684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0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380" y="0"/>
            <a:ext cx="5100956" cy="625856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-286366" y="6258566"/>
            <a:ext cx="1270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Gregoriu</a:t>
            </a:r>
            <a:r>
              <a:rPr lang="fr-FR" sz="2400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u </a:t>
            </a:r>
            <a:r>
              <a:rPr lang="fr-FR" sz="2400" dirty="0" err="1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Iu</a:t>
            </a:r>
            <a:r>
              <a:rPr lang="fr-FR" sz="2400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fr-FR" sz="2400" dirty="0" err="1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fundatore</a:t>
            </a:r>
            <a:r>
              <a:rPr lang="fr-FR" sz="2400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di u </a:t>
            </a:r>
            <a:r>
              <a:rPr lang="fr-FR" sz="2400" dirty="0" err="1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cantu</a:t>
            </a:r>
            <a:r>
              <a:rPr lang="fr-FR" sz="2400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fr-FR" sz="2400" dirty="0" err="1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gregorianu</a:t>
            </a:r>
            <a:r>
              <a:rPr lang="fr-FR" sz="2400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- </a:t>
            </a:r>
            <a:r>
              <a:rPr lang="fr-FR" sz="2400" dirty="0" err="1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Monasteru</a:t>
            </a:r>
            <a:r>
              <a:rPr lang="fr-FR" sz="2400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di Saint Gall (Svizzera)</a:t>
            </a:r>
          </a:p>
        </p:txBody>
      </p:sp>
    </p:spTree>
    <p:extLst>
      <p:ext uri="{BB962C8B-B14F-4D97-AF65-F5344CB8AC3E}">
        <p14:creationId xmlns:p14="http://schemas.microsoft.com/office/powerpoint/2010/main" val="426081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53" y="0"/>
            <a:ext cx="4779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3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42" y="212660"/>
            <a:ext cx="7552673" cy="577269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18328" y="6151706"/>
            <a:ext cx="447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San Vito et San </a:t>
            </a:r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Ranieri di Pisa</a:t>
            </a:r>
            <a:endParaRPr lang="fr-FR" sz="2400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960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7" y="209321"/>
            <a:ext cx="3994227" cy="29956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732" y="2030738"/>
            <a:ext cx="4585312" cy="30568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206" y="2603747"/>
            <a:ext cx="3238959" cy="36073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32954" y="3297566"/>
            <a:ext cx="3238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San Savino di Pisa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217454" y="5126155"/>
            <a:ext cx="420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Abbazia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di San Salvatore</a:t>
            </a:r>
            <a:endParaRPr lang="fr-FR" sz="2800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538643" y="6211137"/>
            <a:ext cx="34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San </a:t>
            </a:r>
            <a:r>
              <a:rPr lang="fr-FR" sz="2800" dirty="0" err="1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Michele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in Borgo</a:t>
            </a:r>
            <a:endParaRPr lang="fr-FR" sz="2800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10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766" y="-38571"/>
            <a:ext cx="8530758" cy="68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333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207</Words>
  <Application>Microsoft Office PowerPoint</Application>
  <PresentationFormat>Grand écran</PresentationFormat>
  <Paragraphs>41</Paragraphs>
  <Slides>30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Archeologicaps</vt:lpstr>
      <vt:lpstr>Arial</vt:lpstr>
      <vt:lpstr>Bodoni MT</vt:lpstr>
      <vt:lpstr>Calibri</vt:lpstr>
      <vt:lpstr>Calibri Light</vt:lpstr>
      <vt:lpstr>Old Stamper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Windows User</dc:creator>
  <cp:lastModifiedBy>Windows User</cp:lastModifiedBy>
  <cp:revision>162</cp:revision>
  <dcterms:created xsi:type="dcterms:W3CDTF">2019-08-26T06:15:23Z</dcterms:created>
  <dcterms:modified xsi:type="dcterms:W3CDTF">2019-10-08T14:51:32Z</dcterms:modified>
</cp:coreProperties>
</file>